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3" r:id="rId8"/>
    <p:sldId id="262" r:id="rId9"/>
    <p:sldId id="261" r:id="rId10"/>
    <p:sldId id="267" r:id="rId11"/>
    <p:sldId id="266" r:id="rId12"/>
    <p:sldId id="265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8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8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6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4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7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0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8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7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6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0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9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9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2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8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25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Небеса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Azam</cp:lastModifiedBy>
  <cp:revision>4</cp:revision>
  <dcterms:created xsi:type="dcterms:W3CDTF">2020-09-24T08:55:53Z</dcterms:created>
  <dcterms:modified xsi:type="dcterms:W3CDTF">2020-10-17T05:15:44Z</dcterms:modified>
</cp:coreProperties>
</file>